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8617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14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F3105F-9A5C-457D-9009-F1343B130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F64EBD-53EB-49D4-9EBC-09C352100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EBC64E-9DE9-472C-9AB5-87EE5C79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C91C96-83D2-48E8-B7A4-CE9F2377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38DBE1-126D-4D90-89FE-C893BA26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4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440D80-E25B-40A4-8F68-1DE608FA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FE0EC3-1999-47B7-895E-C3519B8FD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614118-3BC8-4242-A007-C610F5B8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CC3855-20C7-4CB0-A0FC-C5BD637D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2E145F-D7BD-4351-8C88-BA6750D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66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26E7413-04E6-44AC-9554-027472855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37D173-7595-4D7A-92F2-F8D830AB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8C9484-EFF5-47D4-A1A7-95FCF830C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2BEF35-2F44-4A8B-A626-C8B58A80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4AAC61-3BE0-45AD-818A-0BD86FF0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18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F80D8-AAB0-49E7-A53D-BA8B0464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946E33-B3FA-453B-861E-7DF4CBDB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4BF3CC-4FF2-440A-94BE-31473F0E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8D2D53-A980-425B-9EDD-9E5A717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3A889B-F80E-49DE-9B67-DEC38D01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6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AB818-7F14-4505-A26E-F85E79E9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504B20-89C0-45CE-9374-8FAF1F772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BE4A9D-AA73-4D2E-BF0D-1EAB9F3C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1A2A74-6F08-45FD-8398-67F8BAD0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03297C-AE02-4AC1-9F3B-964764EB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414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B40905-80F6-4736-B465-462148D5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D4D7ED-38B3-4E0A-8483-A1BC077DC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A69692-DD8C-47F6-B766-0F5BBE875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60C9F2-9FA1-49A6-B80D-FCB3C30D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98FF5E-D093-45F7-9BDF-AADBB8BC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7BFE190-A568-43F1-A359-284EA1C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33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377891-2B12-4D78-A4DB-DB46B214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123FBE-50FD-4D0C-9714-06996F92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B8590F-AEF3-4A72-98C6-1F9B2BE60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4A56E4C-32A8-4138-BDD3-5D73A03E4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FF78AE9-0F34-46A6-A17A-6A3D3A7D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8D3462-040B-44BD-8F74-D99942B4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8C96CD1-C573-4808-A785-B50095A8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E9FEC81-D2DC-4C52-96D1-68BF1BCA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1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E6DF26-B37C-4FAD-B4D5-1C211D25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C487213-2493-475B-951B-1ED40795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4C3462-7CB0-4968-B262-D3FF8D1C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AD329A2-9DEF-4013-963A-8582BCB0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66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CCA4D7-7718-43BD-91E3-4C5708D2C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4D5CC22-6BCB-47FC-B9CA-0CCA24389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F3903C-1885-4DE4-8074-3D4BA1CA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65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75A70-DCB4-4D1D-8CC8-BF658260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8C2746-7671-4693-A397-9893B815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196E3D-9A93-4AFD-A33C-22E08F9B6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76FB18-CD71-4DEA-B18F-02ABBC961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F7F42B-455F-4197-A79F-D633B6C5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55185B-544B-4B17-9EEB-A7FB190A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47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06C440-9E39-4C5F-8A34-422D27D9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BBC34E1-EAAE-40F8-BB6F-B61B8137F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2DA3FE0-6176-4157-BCC5-8F975F973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F546CE-99ED-4455-8A69-EFBAE58A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D34161-30EE-4DCB-8EF4-50DBC763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C509A7-D6A6-4F02-946A-2DBE381C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00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FE33FE-9410-4EC7-B8E8-94D99266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0F96E4-C697-476D-A22A-39BB5AF5E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DE8222-5E9D-4C15-883F-818175B33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A528-CAAD-4117-ABC6-7ADDCD934109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764777-8927-4FA9-A575-810C38195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AA8914-C5E4-4D8E-BDC0-B8A7F4311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BC40-B1AD-4DF3-BDBB-794FF8DBE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4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2BCD94-F7AF-42F6-85A2-F15278139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80" y="3591481"/>
            <a:ext cx="3272544" cy="24544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03D50B6-00BF-4EE0-AB27-441EF9778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9" r="10176"/>
          <a:stretch/>
        </p:blipFill>
        <p:spPr>
          <a:xfrm>
            <a:off x="1474381" y="1949792"/>
            <a:ext cx="3801647" cy="3327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10AACE-BA05-4438-A3AB-9026E6F05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2" y="4186622"/>
            <a:ext cx="3238280" cy="24287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7342E4-455B-4B97-85BC-88F4E427745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9" r="32822"/>
          <a:stretch/>
        </p:blipFill>
        <p:spPr bwMode="auto">
          <a:xfrm rot="5400000">
            <a:off x="1099910" y="-851305"/>
            <a:ext cx="2585720" cy="44545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4B30FC-F974-4834-A50F-2C594AFEACB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76" b="44627"/>
          <a:stretch/>
        </p:blipFill>
        <p:spPr bwMode="auto">
          <a:xfrm>
            <a:off x="3140087" y="5223845"/>
            <a:ext cx="5940425" cy="1447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31E6F8-D817-4EBC-AEDA-948C754628EF}"/>
              </a:ext>
            </a:extLst>
          </p:cNvPr>
          <p:cNvSpPr txBox="1"/>
          <p:nvPr/>
        </p:nvSpPr>
        <p:spPr>
          <a:xfrm>
            <a:off x="9066212" y="5879760"/>
            <a:ext cx="3072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Выставка портретов                        «Мой папа, самый лучший»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79B970-9FAA-41CE-B856-E802A4176636}"/>
              </a:ext>
            </a:extLst>
          </p:cNvPr>
          <p:cNvSpPr txBox="1"/>
          <p:nvPr/>
        </p:nvSpPr>
        <p:spPr>
          <a:xfrm rot="10800000" flipV="1">
            <a:off x="457199" y="6368066"/>
            <a:ext cx="2115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Открытки папам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2966F4-8E86-4586-A93F-72E8D8ADE941}"/>
              </a:ext>
            </a:extLst>
          </p:cNvPr>
          <p:cNvSpPr txBox="1"/>
          <p:nvPr/>
        </p:nvSpPr>
        <p:spPr>
          <a:xfrm>
            <a:off x="5187272" y="131290"/>
            <a:ext cx="683922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Праздник 23 февраля в детском саду – хороший повод для воспитания у дошкольников чувства патриотизма, сопричастности к лучшим традициям своей Родины, формирования у детей гордости за славных защитников Отечества. 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средней группе общеразвивающей направленности №2 </a:t>
            </a:r>
            <a:r>
              <a:rPr lang="ru-RU" sz="1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 проекта была проведена большая работа по всем основным видам деятельности, включая самостоятельную, творческую деятельность детей, работу с родителями. «Защитники Отечества», «Наша Армия – сильна!». Просмотрели презентации «Военная техника», «Наша Армия»- познакомили с родами войск и видами военной техники. С большим интересом рассматривали альбомы с военной техникой, рисовали военную технику, делали аппликацию. Заключительным мероприятием прошло спортивно мероприятие «Школа бармалея». Дети соревновались, отгадывали загадки, пели песни, танцевали и с выражением читали стихотворения.</a:t>
            </a:r>
          </a:p>
          <a:p>
            <a:pPr algn="l"/>
            <a:r>
              <a:rPr lang="ru-RU" sz="1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Все участники проявили большую                                                         активность, подарили друг другу                                                                          хорошее  настроение, радость                                                                                   общения и улыбки, показали какие                                                                             они ловкие, выносливые, смелые.                                                                                                                              Пап и дедушек дети поздравили                                                                                                                  открытками, изготовленными                                                                                        своими руками.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263677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14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Гаврилова</dc:creator>
  <cp:lastModifiedBy>user</cp:lastModifiedBy>
  <cp:revision>18</cp:revision>
  <dcterms:created xsi:type="dcterms:W3CDTF">2021-02-28T05:15:06Z</dcterms:created>
  <dcterms:modified xsi:type="dcterms:W3CDTF">2021-03-17T05:17:09Z</dcterms:modified>
</cp:coreProperties>
</file>