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9" r:id="rId4"/>
    <p:sldId id="257" r:id="rId5"/>
    <p:sldId id="258" r:id="rId6"/>
  </p:sldIdLst>
  <p:sldSz cx="10583863" cy="7451725"/>
  <p:notesSz cx="6858000" cy="9144000"/>
  <p:defaultTextStyle>
    <a:defPPr>
      <a:defRPr lang="ru-RU"/>
    </a:defPPr>
    <a:lvl1pPr marL="0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1pPr>
    <a:lvl2pPr marL="515264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2pPr>
    <a:lvl3pPr marL="1030529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3pPr>
    <a:lvl4pPr marL="1545793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4pPr>
    <a:lvl5pPr marL="2061058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5pPr>
    <a:lvl6pPr marL="2576322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6pPr>
    <a:lvl7pPr marL="3091586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7pPr>
    <a:lvl8pPr marL="3606851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8pPr>
    <a:lvl9pPr marL="4122115" algn="l" defTabSz="1030529" rtl="0" eaLnBrk="1" latinLnBrk="0" hangingPunct="1">
      <a:defRPr sz="20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7" userDrawn="1">
          <p15:clr>
            <a:srgbClr val="A4A3A4"/>
          </p15:clr>
        </p15:guide>
        <p15:guide id="2" pos="33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654" y="-90"/>
      </p:cViewPr>
      <p:guideLst>
        <p:guide orient="horz" pos="2347"/>
        <p:guide pos="33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07B92-5150-4C0E-A059-57E672D8852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38250" y="1143000"/>
            <a:ext cx="4381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A457-78FC-4FAF-987A-0CE6DD2F3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8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1pPr>
    <a:lvl2pPr marL="515264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2pPr>
    <a:lvl3pPr marL="1030529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3pPr>
    <a:lvl4pPr marL="1545793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4pPr>
    <a:lvl5pPr marL="2061058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5pPr>
    <a:lvl6pPr marL="2576322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6pPr>
    <a:lvl7pPr marL="3091586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7pPr>
    <a:lvl8pPr marL="3606851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8pPr>
    <a:lvl9pPr marL="4122115" algn="l" defTabSz="103052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8A457-78FC-4FAF-987A-0CE6DD2F3A2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6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1143000"/>
            <a:ext cx="43815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8A457-78FC-4FAF-987A-0CE6DD2F3A2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24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790" y="2314867"/>
            <a:ext cx="8996284" cy="15972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580" y="4222644"/>
            <a:ext cx="7408704" cy="1904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2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2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0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52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16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3301" y="298417"/>
            <a:ext cx="2381369" cy="63581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9193" y="298417"/>
            <a:ext cx="6967710" cy="63581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49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64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52" y="4788426"/>
            <a:ext cx="8996284" cy="1479995"/>
          </a:xfrm>
        </p:spPr>
        <p:txBody>
          <a:bodyPr anchor="t"/>
          <a:lstStyle>
            <a:lvl1pPr algn="l">
              <a:defRPr sz="326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052" y="3158360"/>
            <a:ext cx="8996284" cy="1630064"/>
          </a:xfrm>
        </p:spPr>
        <p:txBody>
          <a:bodyPr anchor="b"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7259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74519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1117785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4pPr>
            <a:lvl5pPr marL="1490381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5pPr>
            <a:lvl6pPr marL="1862976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6pPr>
            <a:lvl7pPr marL="2235571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7pPr>
            <a:lvl8pPr marL="2608166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8pPr>
            <a:lvl9pPr marL="2980761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2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193" y="1738739"/>
            <a:ext cx="4674539" cy="4917794"/>
          </a:xfrm>
        </p:spPr>
        <p:txBody>
          <a:bodyPr/>
          <a:lstStyle>
            <a:lvl1pPr>
              <a:defRPr sz="2282"/>
            </a:lvl1pPr>
            <a:lvl2pPr>
              <a:defRPr sz="1956"/>
            </a:lvl2pPr>
            <a:lvl3pPr>
              <a:defRPr sz="163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0131" y="1738739"/>
            <a:ext cx="4674539" cy="4917794"/>
          </a:xfrm>
        </p:spPr>
        <p:txBody>
          <a:bodyPr/>
          <a:lstStyle>
            <a:lvl1pPr>
              <a:defRPr sz="2282"/>
            </a:lvl1pPr>
            <a:lvl2pPr>
              <a:defRPr sz="1956"/>
            </a:lvl2pPr>
            <a:lvl3pPr>
              <a:defRPr sz="163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5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193" y="1668014"/>
            <a:ext cx="4676378" cy="695149"/>
          </a:xfrm>
        </p:spPr>
        <p:txBody>
          <a:bodyPr anchor="b"/>
          <a:lstStyle>
            <a:lvl1pPr marL="0" indent="0">
              <a:buNone/>
              <a:defRPr sz="1956" b="1"/>
            </a:lvl1pPr>
            <a:lvl2pPr marL="372595" indent="0">
              <a:buNone/>
              <a:defRPr sz="1630" b="1"/>
            </a:lvl2pPr>
            <a:lvl3pPr marL="745190" indent="0">
              <a:buNone/>
              <a:defRPr sz="1467" b="1"/>
            </a:lvl3pPr>
            <a:lvl4pPr marL="1117785" indent="0">
              <a:buNone/>
              <a:defRPr sz="1304" b="1"/>
            </a:lvl4pPr>
            <a:lvl5pPr marL="1490381" indent="0">
              <a:buNone/>
              <a:defRPr sz="1304" b="1"/>
            </a:lvl5pPr>
            <a:lvl6pPr marL="1862976" indent="0">
              <a:buNone/>
              <a:defRPr sz="1304" b="1"/>
            </a:lvl6pPr>
            <a:lvl7pPr marL="2235571" indent="0">
              <a:buNone/>
              <a:defRPr sz="1304" b="1"/>
            </a:lvl7pPr>
            <a:lvl8pPr marL="2608166" indent="0">
              <a:buNone/>
              <a:defRPr sz="1304" b="1"/>
            </a:lvl8pPr>
            <a:lvl9pPr marL="2980761" indent="0">
              <a:buNone/>
              <a:defRPr sz="13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193" y="2363163"/>
            <a:ext cx="4676378" cy="4293367"/>
          </a:xfrm>
        </p:spPr>
        <p:txBody>
          <a:bodyPr/>
          <a:lstStyle>
            <a:lvl1pPr>
              <a:defRPr sz="1956"/>
            </a:lvl1pPr>
            <a:lvl2pPr>
              <a:defRPr sz="1630"/>
            </a:lvl2pPr>
            <a:lvl3pPr>
              <a:defRPr sz="1467"/>
            </a:lvl3pPr>
            <a:lvl4pPr>
              <a:defRPr sz="1304"/>
            </a:lvl4pPr>
            <a:lvl5pPr>
              <a:defRPr sz="1304"/>
            </a:lvl5pPr>
            <a:lvl6pPr>
              <a:defRPr sz="1304"/>
            </a:lvl6pPr>
            <a:lvl7pPr>
              <a:defRPr sz="1304"/>
            </a:lvl7pPr>
            <a:lvl8pPr>
              <a:defRPr sz="1304"/>
            </a:lvl8pPr>
            <a:lvl9pPr>
              <a:defRPr sz="13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6457" y="1668014"/>
            <a:ext cx="4678214" cy="695149"/>
          </a:xfrm>
        </p:spPr>
        <p:txBody>
          <a:bodyPr anchor="b"/>
          <a:lstStyle>
            <a:lvl1pPr marL="0" indent="0">
              <a:buNone/>
              <a:defRPr sz="1956" b="1"/>
            </a:lvl1pPr>
            <a:lvl2pPr marL="372595" indent="0">
              <a:buNone/>
              <a:defRPr sz="1630" b="1"/>
            </a:lvl2pPr>
            <a:lvl3pPr marL="745190" indent="0">
              <a:buNone/>
              <a:defRPr sz="1467" b="1"/>
            </a:lvl3pPr>
            <a:lvl4pPr marL="1117785" indent="0">
              <a:buNone/>
              <a:defRPr sz="1304" b="1"/>
            </a:lvl4pPr>
            <a:lvl5pPr marL="1490381" indent="0">
              <a:buNone/>
              <a:defRPr sz="1304" b="1"/>
            </a:lvl5pPr>
            <a:lvl6pPr marL="1862976" indent="0">
              <a:buNone/>
              <a:defRPr sz="1304" b="1"/>
            </a:lvl6pPr>
            <a:lvl7pPr marL="2235571" indent="0">
              <a:buNone/>
              <a:defRPr sz="1304" b="1"/>
            </a:lvl7pPr>
            <a:lvl8pPr marL="2608166" indent="0">
              <a:buNone/>
              <a:defRPr sz="1304" b="1"/>
            </a:lvl8pPr>
            <a:lvl9pPr marL="2980761" indent="0">
              <a:buNone/>
              <a:defRPr sz="13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6457" y="2363163"/>
            <a:ext cx="4678214" cy="4293367"/>
          </a:xfrm>
        </p:spPr>
        <p:txBody>
          <a:bodyPr/>
          <a:lstStyle>
            <a:lvl1pPr>
              <a:defRPr sz="1956"/>
            </a:lvl1pPr>
            <a:lvl2pPr>
              <a:defRPr sz="1630"/>
            </a:lvl2pPr>
            <a:lvl3pPr>
              <a:defRPr sz="1467"/>
            </a:lvl3pPr>
            <a:lvl4pPr>
              <a:defRPr sz="1304"/>
            </a:lvl4pPr>
            <a:lvl5pPr>
              <a:defRPr sz="1304"/>
            </a:lvl5pPr>
            <a:lvl6pPr>
              <a:defRPr sz="1304"/>
            </a:lvl6pPr>
            <a:lvl7pPr>
              <a:defRPr sz="1304"/>
            </a:lvl7pPr>
            <a:lvl8pPr>
              <a:defRPr sz="1304"/>
            </a:lvl8pPr>
            <a:lvl9pPr>
              <a:defRPr sz="13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9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15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95" y="296689"/>
            <a:ext cx="3482018" cy="1262653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7997" y="296692"/>
            <a:ext cx="5916673" cy="6359841"/>
          </a:xfrm>
        </p:spPr>
        <p:txBody>
          <a:bodyPr/>
          <a:lstStyle>
            <a:lvl1pPr>
              <a:defRPr sz="2608"/>
            </a:lvl1pPr>
            <a:lvl2pPr>
              <a:defRPr sz="2282"/>
            </a:lvl2pPr>
            <a:lvl3pPr>
              <a:defRPr sz="1956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195" y="1559345"/>
            <a:ext cx="3482018" cy="5097187"/>
          </a:xfrm>
        </p:spPr>
        <p:txBody>
          <a:bodyPr/>
          <a:lstStyle>
            <a:lvl1pPr marL="0" indent="0">
              <a:buNone/>
              <a:defRPr sz="1141"/>
            </a:lvl1pPr>
            <a:lvl2pPr marL="372595" indent="0">
              <a:buNone/>
              <a:defRPr sz="978"/>
            </a:lvl2pPr>
            <a:lvl3pPr marL="745190" indent="0">
              <a:buNone/>
              <a:defRPr sz="815"/>
            </a:lvl3pPr>
            <a:lvl4pPr marL="1117785" indent="0">
              <a:buNone/>
              <a:defRPr sz="733"/>
            </a:lvl4pPr>
            <a:lvl5pPr marL="1490381" indent="0">
              <a:buNone/>
              <a:defRPr sz="733"/>
            </a:lvl5pPr>
            <a:lvl6pPr marL="1862976" indent="0">
              <a:buNone/>
              <a:defRPr sz="733"/>
            </a:lvl6pPr>
            <a:lvl7pPr marL="2235571" indent="0">
              <a:buNone/>
              <a:defRPr sz="733"/>
            </a:lvl7pPr>
            <a:lvl8pPr marL="2608166" indent="0">
              <a:buNone/>
              <a:defRPr sz="733"/>
            </a:lvl8pPr>
            <a:lvl9pPr marL="2980761" indent="0">
              <a:buNone/>
              <a:defRPr sz="7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01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511" y="5216207"/>
            <a:ext cx="6350318" cy="615803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511" y="665825"/>
            <a:ext cx="6350318" cy="4471035"/>
          </a:xfrm>
        </p:spPr>
        <p:txBody>
          <a:bodyPr/>
          <a:lstStyle>
            <a:lvl1pPr marL="0" indent="0">
              <a:buNone/>
              <a:defRPr sz="2608"/>
            </a:lvl1pPr>
            <a:lvl2pPr marL="372595" indent="0">
              <a:buNone/>
              <a:defRPr sz="2282"/>
            </a:lvl2pPr>
            <a:lvl3pPr marL="745190" indent="0">
              <a:buNone/>
              <a:defRPr sz="1956"/>
            </a:lvl3pPr>
            <a:lvl4pPr marL="1117785" indent="0">
              <a:buNone/>
              <a:defRPr sz="1630"/>
            </a:lvl4pPr>
            <a:lvl5pPr marL="1490381" indent="0">
              <a:buNone/>
              <a:defRPr sz="1630"/>
            </a:lvl5pPr>
            <a:lvl6pPr marL="1862976" indent="0">
              <a:buNone/>
              <a:defRPr sz="1630"/>
            </a:lvl6pPr>
            <a:lvl7pPr marL="2235571" indent="0">
              <a:buNone/>
              <a:defRPr sz="1630"/>
            </a:lvl7pPr>
            <a:lvl8pPr marL="2608166" indent="0">
              <a:buNone/>
              <a:defRPr sz="1630"/>
            </a:lvl8pPr>
            <a:lvl9pPr marL="2980761" indent="0">
              <a:buNone/>
              <a:defRPr sz="163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511" y="5832010"/>
            <a:ext cx="6350318" cy="874542"/>
          </a:xfrm>
        </p:spPr>
        <p:txBody>
          <a:bodyPr/>
          <a:lstStyle>
            <a:lvl1pPr marL="0" indent="0">
              <a:buNone/>
              <a:defRPr sz="1141"/>
            </a:lvl1pPr>
            <a:lvl2pPr marL="372595" indent="0">
              <a:buNone/>
              <a:defRPr sz="978"/>
            </a:lvl2pPr>
            <a:lvl3pPr marL="745190" indent="0">
              <a:buNone/>
              <a:defRPr sz="815"/>
            </a:lvl3pPr>
            <a:lvl4pPr marL="1117785" indent="0">
              <a:buNone/>
              <a:defRPr sz="733"/>
            </a:lvl4pPr>
            <a:lvl5pPr marL="1490381" indent="0">
              <a:buNone/>
              <a:defRPr sz="733"/>
            </a:lvl5pPr>
            <a:lvl6pPr marL="1862976" indent="0">
              <a:buNone/>
              <a:defRPr sz="733"/>
            </a:lvl6pPr>
            <a:lvl7pPr marL="2235571" indent="0">
              <a:buNone/>
              <a:defRPr sz="733"/>
            </a:lvl7pPr>
            <a:lvl8pPr marL="2608166" indent="0">
              <a:buNone/>
              <a:defRPr sz="733"/>
            </a:lvl8pPr>
            <a:lvl9pPr marL="2980761" indent="0">
              <a:buNone/>
              <a:defRPr sz="7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66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93" y="298415"/>
            <a:ext cx="9525477" cy="124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193" y="1738739"/>
            <a:ext cx="9525477" cy="491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9193" y="6906648"/>
            <a:ext cx="246956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DA01-2219-4BF9-B8BF-F07A18DCC816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16153" y="6906648"/>
            <a:ext cx="3351557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5102" y="6906648"/>
            <a:ext cx="246956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9EBE8-7BEA-435D-9E86-2F4708E39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2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45190" rtl="0" eaLnBrk="1" latinLnBrk="0" hangingPunct="1">
        <a:spcBef>
          <a:spcPct val="0"/>
        </a:spcBef>
        <a:buNone/>
        <a:defRPr sz="35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446" indent="-279446" algn="l" defTabSz="745190" rtl="0" eaLnBrk="1" latinLnBrk="0" hangingPunct="1">
        <a:spcBef>
          <a:spcPct val="20000"/>
        </a:spcBef>
        <a:buFont typeface="Arial" pitchFamily="34" charset="0"/>
        <a:buChar char="•"/>
        <a:defRPr sz="2608" kern="1200">
          <a:solidFill>
            <a:schemeClr val="tx1"/>
          </a:solidFill>
          <a:latin typeface="+mn-lt"/>
          <a:ea typeface="+mn-ea"/>
          <a:cs typeface="+mn-cs"/>
        </a:defRPr>
      </a:lvl1pPr>
      <a:lvl2pPr marL="605468" indent="-232873" algn="l" defTabSz="745190" rtl="0" eaLnBrk="1" latinLnBrk="0" hangingPunct="1">
        <a:spcBef>
          <a:spcPct val="20000"/>
        </a:spcBef>
        <a:buFont typeface="Arial" pitchFamily="34" charset="0"/>
        <a:buChar char="–"/>
        <a:defRPr sz="2282" kern="1200">
          <a:solidFill>
            <a:schemeClr val="tx1"/>
          </a:solidFill>
          <a:latin typeface="+mn-lt"/>
          <a:ea typeface="+mn-ea"/>
          <a:cs typeface="+mn-cs"/>
        </a:defRPr>
      </a:lvl2pPr>
      <a:lvl3pPr marL="931488" indent="-186298" algn="l" defTabSz="745190" rtl="0" eaLnBrk="1" latinLnBrk="0" hangingPunct="1">
        <a:spcBef>
          <a:spcPct val="20000"/>
        </a:spcBef>
        <a:buFont typeface="Arial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304083" indent="-186298" algn="l" defTabSz="745190" rtl="0" eaLnBrk="1" latinLnBrk="0" hangingPunct="1">
        <a:spcBef>
          <a:spcPct val="20000"/>
        </a:spcBef>
        <a:buFont typeface="Arial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6678" indent="-186298" algn="l" defTabSz="745190" rtl="0" eaLnBrk="1" latinLnBrk="0" hangingPunct="1">
        <a:spcBef>
          <a:spcPct val="20000"/>
        </a:spcBef>
        <a:buFont typeface="Arial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9273" indent="-186298" algn="l" defTabSz="745190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21868" indent="-186298" algn="l" defTabSz="745190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794464" indent="-186298" algn="l" defTabSz="745190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167059" indent="-186298" algn="l" defTabSz="745190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72595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745190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17785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490381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1862976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235571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608166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980761" algn="l" defTabSz="745190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rders Autumn Leaves Clipart | Бесплатная графика, Осенние листья, Рамки">
            <a:extLst>
              <a:ext uri="{FF2B5EF4-FFF2-40B4-BE49-F238E27FC236}">
                <a16:creationId xmlns:a16="http://schemas.microsoft.com/office/drawing/2014/main" xmlns="" id="{9FCDEC10-4C12-4175-BAC7-EC828C10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56" y="0"/>
            <a:ext cx="3950676" cy="74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orders Autumn Leaves Clipart | Бесплатная графика, Осенние листья, Рамки">
            <a:extLst>
              <a:ext uri="{FF2B5EF4-FFF2-40B4-BE49-F238E27FC236}">
                <a16:creationId xmlns:a16="http://schemas.microsoft.com/office/drawing/2014/main" xmlns="" id="{4A14CB63-6CB4-4025-9367-8A170AF2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5518" y="25031"/>
            <a:ext cx="2895306" cy="74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День пожилого человека\20201028_155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831" y="197471"/>
            <a:ext cx="2916832" cy="38891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День пожилого человека\20201028_173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671" y="413494"/>
            <a:ext cx="2999505" cy="3999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День пожилого человека\20201028_1530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62"/>
          <a:stretch/>
        </p:blipFill>
        <p:spPr bwMode="auto">
          <a:xfrm>
            <a:off x="7284129" y="2717750"/>
            <a:ext cx="2916832" cy="4627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619" y="4157910"/>
            <a:ext cx="4873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№2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Бабушек и дедушек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поздравить мы спешим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только не болейте!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Потерпите чуточку,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скоро подрасту.                     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я учёным и изобрету…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я такие…,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 Все дедули и бабули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молодыми!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ВАШУ ЗАБОТУ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63213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orders Autumn Leaves Clipart | Бесплатная графика, Осенние листья, Рамки">
            <a:extLst>
              <a:ext uri="{FF2B5EF4-FFF2-40B4-BE49-F238E27FC236}">
                <a16:creationId xmlns:a16="http://schemas.microsoft.com/office/drawing/2014/main" xmlns="" id="{BFFE6F89-507C-42DA-9B25-6461CC34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91367" y="733941"/>
            <a:ext cx="3844594" cy="95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CB133F-CD8E-4BD7-A905-15B13F32E215}"/>
              </a:ext>
            </a:extLst>
          </p:cNvPr>
          <p:cNvSpPr txBox="1"/>
          <p:nvPr/>
        </p:nvSpPr>
        <p:spPr>
          <a:xfrm>
            <a:off x="395387" y="4013894"/>
            <a:ext cx="8609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в нашем  детском саду прошла выставка осенних поделок. Приемные групп  наполнились яркими красками осени, даря нашим детям, родителям и педагогам отличное радостное настроение. Удивительные сказочные  работы никого не оставили равнодушными. Наши воспитанники испытывали восторг и гордость за выполненные с великим старанием, креативностью, фантазией и творчеством вместе с родителями работы.</a:t>
            </a:r>
          </a:p>
          <a:p>
            <a:r>
              <a:rPr lang="ru-RU" sz="2000" b="1" dirty="0">
                <a:ln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Спасибо всем , кто  принял участие в выставке  </a:t>
            </a:r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        </a:t>
            </a:r>
          </a:p>
        </p:txBody>
      </p:sp>
      <p:pic>
        <p:nvPicPr>
          <p:cNvPr id="6" name="Picture 2" descr="Borders Autumn Leaves Clipart | Бесплатная графика, Осенние листья, Рамки">
            <a:extLst>
              <a:ext uri="{FF2B5EF4-FFF2-40B4-BE49-F238E27FC236}">
                <a16:creationId xmlns:a16="http://schemas.microsoft.com/office/drawing/2014/main" xmlns="" id="{1E6A56B2-1EA6-4476-B729-1BEC8AA2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7933" y="-3157124"/>
            <a:ext cx="2895306" cy="92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4D0E18-2772-4DE4-AA58-91337F680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750" r="2143" b="10101"/>
          <a:stretch/>
        </p:blipFill>
        <p:spPr>
          <a:xfrm>
            <a:off x="1475507" y="718898"/>
            <a:ext cx="8064896" cy="27907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59612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0A2ECF11-6220-4180-9854-15B52DA8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583863" cy="74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esktop\выставка Что нам осень принесла\20201026_161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18" y="3212235"/>
            <a:ext cx="2583021" cy="3613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ktop\выставка Что нам осень принесла\20201027_105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680" y="3628677"/>
            <a:ext cx="2397620" cy="3196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esktop\выставка Что нам осень принесла\20201027_1059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773" y="652564"/>
            <a:ext cx="1919754" cy="2559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ЫСТАВКА поделок из осенних материалов в ДЕТСКОМ САДУ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336" y="523551"/>
            <a:ext cx="4426614" cy="2478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D:\Desktop\выставка Что нам осень принесла\20201026_161843.jpg">
            <a:extLst>
              <a:ext uri="{FF2B5EF4-FFF2-40B4-BE49-F238E27FC236}">
                <a16:creationId xmlns:a16="http://schemas.microsoft.com/office/drawing/2014/main" xmlns="" id="{64E01FD2-C485-41AE-BB69-B575AC12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17" t="16616" r="15750"/>
          <a:stretch/>
        </p:blipFill>
        <p:spPr bwMode="auto">
          <a:xfrm>
            <a:off x="7660506" y="3603495"/>
            <a:ext cx="2034848" cy="3267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FBD0F1-3C8D-4D68-AEFF-AC016B87D786}"/>
              </a:ext>
            </a:extLst>
          </p:cNvPr>
          <p:cNvSpPr txBox="1"/>
          <p:nvPr/>
        </p:nvSpPr>
        <p:spPr>
          <a:xfrm>
            <a:off x="3707755" y="2728276"/>
            <a:ext cx="263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В группе №2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C5B2B0-A098-4B06-B15F-9791B8A1EF9A}"/>
              </a:ext>
            </a:extLst>
          </p:cNvPr>
          <p:cNvSpPr txBox="1"/>
          <p:nvPr/>
        </p:nvSpPr>
        <p:spPr>
          <a:xfrm flipH="1">
            <a:off x="990320" y="3391379"/>
            <a:ext cx="239761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/>
              <a:t>Работа Ш. Дарьи</a:t>
            </a:r>
          </a:p>
        </p:txBody>
      </p:sp>
    </p:spTree>
    <p:extLst>
      <p:ext uri="{BB962C8B-B14F-4D97-AF65-F5344CB8AC3E}">
        <p14:creationId xmlns:p14="http://schemas.microsoft.com/office/powerpoint/2010/main" xmlns="" val="22780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175F8B2D-7039-4C05-AEAF-C33F04CF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1" y="-1"/>
            <a:ext cx="10519042" cy="74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Desktop\выставка Что нам осень принесла\20201016_1538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95"/>
          <a:stretch/>
        </p:blipFill>
        <p:spPr bwMode="auto">
          <a:xfrm>
            <a:off x="924674" y="4186570"/>
            <a:ext cx="1652779" cy="2832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 descr="D:\Desktop\выставка Что нам осень принесла\20201016_15360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9" r="14182"/>
          <a:stretch/>
        </p:blipFill>
        <p:spPr bwMode="auto">
          <a:xfrm>
            <a:off x="837305" y="624636"/>
            <a:ext cx="2150369" cy="2854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D:\Desktop\выставка Что нам осень принесла\20201020_09033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1" t="20820" r="19558"/>
          <a:stretch/>
        </p:blipFill>
        <p:spPr bwMode="auto">
          <a:xfrm>
            <a:off x="2950015" y="4352826"/>
            <a:ext cx="2096433" cy="2771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D:\Desktop\выставка Что нам осень принесла\20201019_1041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509" y="624636"/>
            <a:ext cx="1867870" cy="2895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Desktop\выставка Что нам осень принесла\20201020_09042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091" y="637309"/>
            <a:ext cx="1938746" cy="2672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Desktop\выставка Что нам осень принесла\20201021_10163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25" r="16384"/>
          <a:stretch/>
        </p:blipFill>
        <p:spPr bwMode="auto">
          <a:xfrm>
            <a:off x="5428470" y="616489"/>
            <a:ext cx="2167720" cy="2779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1" name="Picture 3" descr="D:\Desktop\выставка Что нам осень принесла\20201021_1017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1117" y="4106231"/>
            <a:ext cx="2127877" cy="2837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выставка Что нам осень принесла\20201021_10291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93" r="15401" b="9011"/>
          <a:stretch/>
        </p:blipFill>
        <p:spPr bwMode="auto">
          <a:xfrm>
            <a:off x="5467976" y="4136633"/>
            <a:ext cx="1624091" cy="2158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esktop\выставка Что нам осень принесла\20201026_1557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7162" y="4223740"/>
            <a:ext cx="2096433" cy="2795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182B38-B05F-429D-A08F-2094AC90EDF4}"/>
              </a:ext>
            </a:extLst>
          </p:cNvPr>
          <p:cNvSpPr txBox="1"/>
          <p:nvPr/>
        </p:nvSpPr>
        <p:spPr>
          <a:xfrm>
            <a:off x="1093562" y="3479172"/>
            <a:ext cx="377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</a:rPr>
              <a:t>Мы конкурс открыли! </a:t>
            </a:r>
            <a:br>
              <a:rPr lang="ru-RU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</a:rPr>
            </a:br>
            <a:r>
              <a:rPr lang="ru-RU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</a:rPr>
              <a:t>Друзей на конкурс пригласили! </a:t>
            </a:r>
            <a:r>
              <a:rPr lang="ru-RU" sz="1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/>
              </a:rPr>
            </a:br>
            <a:r>
              <a:rPr lang="ru-RU" sz="1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/>
              </a:rPr>
            </a:br>
            <a:endParaRPr lang="ru-RU" sz="1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AC14FD-9D46-4646-A922-9A7A8168450B}"/>
              </a:ext>
            </a:extLst>
          </p:cNvPr>
          <p:cNvSpPr txBox="1"/>
          <p:nvPr/>
        </p:nvSpPr>
        <p:spPr>
          <a:xfrm>
            <a:off x="5118460" y="3479173"/>
            <a:ext cx="454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</a:rPr>
              <a:t>Свою поделку с родителями смастерили </a:t>
            </a:r>
          </a:p>
          <a:p>
            <a:r>
              <a:rPr lang="ru-RU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</a:rPr>
              <a:t>И на конкурс принесли!</a:t>
            </a:r>
            <a:endParaRPr lang="ru-RU" sz="1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17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rders Autumn Leaves Clipart | Бесплатная графика, Осенние листья, Рамки">
            <a:extLst>
              <a:ext uri="{FF2B5EF4-FFF2-40B4-BE49-F238E27FC236}">
                <a16:creationId xmlns:a16="http://schemas.microsoft.com/office/drawing/2014/main" xmlns="" id="{2EA9E867-A5EE-4871-AE4A-1F7AD7D2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40802" y="3185341"/>
            <a:ext cx="2929668" cy="55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Desktop\выставка Что нам осень принесла\20201020_0903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87" r="28571" b="6955"/>
          <a:stretch/>
        </p:blipFill>
        <p:spPr bwMode="auto">
          <a:xfrm>
            <a:off x="6989107" y="4717100"/>
            <a:ext cx="2407280" cy="2469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Borders Autumn Leaves Clipart | Бесплатная графика, Осенние листья, Рамки">
            <a:extLst>
              <a:ext uri="{FF2B5EF4-FFF2-40B4-BE49-F238E27FC236}">
                <a16:creationId xmlns:a16="http://schemas.microsoft.com/office/drawing/2014/main" xmlns="" id="{C4AAE231-3CD7-49B0-A1C6-17F51AF8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2895" y="-1317920"/>
            <a:ext cx="2895306" cy="54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Desktop\выставка Что нам осень принесла\20201021_1014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7" b="14905"/>
          <a:stretch/>
        </p:blipFill>
        <p:spPr bwMode="auto">
          <a:xfrm>
            <a:off x="4760850" y="493886"/>
            <a:ext cx="2273133" cy="2034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5" name="Picture 3" descr="D:\Desktop\выставка Что нам осень принесла\20201021_101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701" y="265278"/>
            <a:ext cx="2712726" cy="2034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ktop\выставка Что нам осень принесла\20201021_1028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3927" y="2427415"/>
            <a:ext cx="2876086" cy="2157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Desktop\выставка Что нам осень принесла\20201027_1101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44" y="3960087"/>
            <a:ext cx="2481009" cy="3308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выставка Что нам осень принесла\20201027_1101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222" y="661141"/>
            <a:ext cx="2273133" cy="3030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выставка Что нам осень принесла\IMG-20201015-WA00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5107" y="4301525"/>
            <a:ext cx="2194963" cy="2929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CB2774-F75D-4F38-93BD-0155BEB82839}"/>
              </a:ext>
            </a:extLst>
          </p:cNvPr>
          <p:cNvSpPr txBox="1"/>
          <p:nvPr/>
        </p:nvSpPr>
        <p:spPr>
          <a:xfrm>
            <a:off x="3319936" y="2669596"/>
            <a:ext cx="3943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№2 родителям совместно с детьми было предложено принять участие в выставке осенних поделок. Дети по желанию рассказали о своих произведениях искусства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857906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161</Words>
  <Application>Microsoft Office PowerPoint</Application>
  <PresentationFormat>Произвольный</PresentationFormat>
  <Paragraphs>21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GavrilovIS</dc:creator>
  <cp:lastModifiedBy>user</cp:lastModifiedBy>
  <cp:revision>25</cp:revision>
  <dcterms:created xsi:type="dcterms:W3CDTF">2020-10-29T14:19:24Z</dcterms:created>
  <dcterms:modified xsi:type="dcterms:W3CDTF">2021-03-17T04:52:36Z</dcterms:modified>
</cp:coreProperties>
</file>