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62" r:id="rId4"/>
  </p:sldIdLst>
  <p:sldSz cx="10585450" cy="7453313"/>
  <p:notesSz cx="6858000" cy="9144000"/>
  <p:defaultTextStyle>
    <a:defPPr>
      <a:defRPr lang="ru-RU"/>
    </a:defPPr>
    <a:lvl1pPr marL="0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356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0712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6068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1423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6779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2135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7491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2847" algn="l" defTabSz="10307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68" y="-72"/>
      </p:cViewPr>
      <p:guideLst>
        <p:guide orient="horz" pos="2348"/>
        <p:guide pos="33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908ED-7F17-490F-B054-EA60C0C0EA71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685800"/>
            <a:ext cx="48672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B969B-C4D1-4403-844E-3070EDE81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32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071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5356" algn="l" defTabSz="103071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0712" algn="l" defTabSz="103071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6068" algn="l" defTabSz="103071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61423" algn="l" defTabSz="103071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6779" algn="l" defTabSz="103071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92135" algn="l" defTabSz="103071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07491" algn="l" defTabSz="103071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22847" algn="l" defTabSz="103071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3909" y="2315359"/>
            <a:ext cx="8997633" cy="1597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7818" y="4223544"/>
            <a:ext cx="7409815" cy="19047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5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0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6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1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6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2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7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2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5938-52B9-4F68-BF71-3CF46739D071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3BB1-59C0-437E-9CB7-522DCD1C0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089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5938-52B9-4F68-BF71-3CF46739D071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3BB1-59C0-437E-9CB7-522DCD1C0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903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74451" y="298479"/>
            <a:ext cx="2381726" cy="635947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9272" y="298479"/>
            <a:ext cx="6968755" cy="635947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5938-52B9-4F68-BF71-3CF46739D071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3BB1-59C0-437E-9CB7-522DCD1C0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34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5938-52B9-4F68-BF71-3CF46739D071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3BB1-59C0-437E-9CB7-522DCD1C0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34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177" y="4789444"/>
            <a:ext cx="8997633" cy="148031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6177" y="3159032"/>
            <a:ext cx="8997633" cy="1630412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53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07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60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14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67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921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74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228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5938-52B9-4F68-BF71-3CF46739D071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3BB1-59C0-437E-9CB7-522DCD1C0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72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9273" y="1739107"/>
            <a:ext cx="4675240" cy="491884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80937" y="1739107"/>
            <a:ext cx="4675240" cy="491884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5938-52B9-4F68-BF71-3CF46739D071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3BB1-59C0-437E-9CB7-522DCD1C0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33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9272" y="1668369"/>
            <a:ext cx="4677079" cy="69529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5356" indent="0">
              <a:buNone/>
              <a:defRPr sz="2300" b="1"/>
            </a:lvl2pPr>
            <a:lvl3pPr marL="1030712" indent="0">
              <a:buNone/>
              <a:defRPr sz="2000" b="1"/>
            </a:lvl3pPr>
            <a:lvl4pPr marL="1546068" indent="0">
              <a:buNone/>
              <a:defRPr sz="1800" b="1"/>
            </a:lvl4pPr>
            <a:lvl5pPr marL="2061423" indent="0">
              <a:buNone/>
              <a:defRPr sz="1800" b="1"/>
            </a:lvl5pPr>
            <a:lvl6pPr marL="2576779" indent="0">
              <a:buNone/>
              <a:defRPr sz="1800" b="1"/>
            </a:lvl6pPr>
            <a:lvl7pPr marL="3092135" indent="0">
              <a:buNone/>
              <a:defRPr sz="1800" b="1"/>
            </a:lvl7pPr>
            <a:lvl8pPr marL="3607491" indent="0">
              <a:buNone/>
              <a:defRPr sz="1800" b="1"/>
            </a:lvl8pPr>
            <a:lvl9pPr marL="412284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72" y="2363666"/>
            <a:ext cx="4677079" cy="42942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77262" y="1668369"/>
            <a:ext cx="4678916" cy="69529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5356" indent="0">
              <a:buNone/>
              <a:defRPr sz="2300" b="1"/>
            </a:lvl2pPr>
            <a:lvl3pPr marL="1030712" indent="0">
              <a:buNone/>
              <a:defRPr sz="2000" b="1"/>
            </a:lvl3pPr>
            <a:lvl4pPr marL="1546068" indent="0">
              <a:buNone/>
              <a:defRPr sz="1800" b="1"/>
            </a:lvl4pPr>
            <a:lvl5pPr marL="2061423" indent="0">
              <a:buNone/>
              <a:defRPr sz="1800" b="1"/>
            </a:lvl5pPr>
            <a:lvl6pPr marL="2576779" indent="0">
              <a:buNone/>
              <a:defRPr sz="1800" b="1"/>
            </a:lvl6pPr>
            <a:lvl7pPr marL="3092135" indent="0">
              <a:buNone/>
              <a:defRPr sz="1800" b="1"/>
            </a:lvl7pPr>
            <a:lvl8pPr marL="3607491" indent="0">
              <a:buNone/>
              <a:defRPr sz="1800" b="1"/>
            </a:lvl8pPr>
            <a:lvl9pPr marL="412284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77262" y="2363666"/>
            <a:ext cx="4678916" cy="42942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5938-52B9-4F68-BF71-3CF46739D071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3BB1-59C0-437E-9CB7-522DCD1C0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61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5938-52B9-4F68-BF71-3CF46739D071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3BB1-59C0-437E-9CB7-522DCD1C0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15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5938-52B9-4F68-BF71-3CF46739D071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3BB1-59C0-437E-9CB7-522DCD1C0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9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73" y="296753"/>
            <a:ext cx="3482540" cy="126292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8617" y="296753"/>
            <a:ext cx="5917561" cy="6361196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9273" y="1559675"/>
            <a:ext cx="3482540" cy="5098274"/>
          </a:xfrm>
        </p:spPr>
        <p:txBody>
          <a:bodyPr/>
          <a:lstStyle>
            <a:lvl1pPr marL="0" indent="0">
              <a:buNone/>
              <a:defRPr sz="1600"/>
            </a:lvl1pPr>
            <a:lvl2pPr marL="515356" indent="0">
              <a:buNone/>
              <a:defRPr sz="1400"/>
            </a:lvl2pPr>
            <a:lvl3pPr marL="1030712" indent="0">
              <a:buNone/>
              <a:defRPr sz="1100"/>
            </a:lvl3pPr>
            <a:lvl4pPr marL="1546068" indent="0">
              <a:buNone/>
              <a:defRPr sz="1000"/>
            </a:lvl4pPr>
            <a:lvl5pPr marL="2061423" indent="0">
              <a:buNone/>
              <a:defRPr sz="1000"/>
            </a:lvl5pPr>
            <a:lvl6pPr marL="2576779" indent="0">
              <a:buNone/>
              <a:defRPr sz="1000"/>
            </a:lvl6pPr>
            <a:lvl7pPr marL="3092135" indent="0">
              <a:buNone/>
              <a:defRPr sz="1000"/>
            </a:lvl7pPr>
            <a:lvl8pPr marL="3607491" indent="0">
              <a:buNone/>
              <a:defRPr sz="1000"/>
            </a:lvl8pPr>
            <a:lvl9pPr marL="412284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5938-52B9-4F68-BF71-3CF46739D071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3BB1-59C0-437E-9CB7-522DCD1C0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52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4822" y="5217319"/>
            <a:ext cx="6351270" cy="61593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74822" y="665967"/>
            <a:ext cx="6351270" cy="4471988"/>
          </a:xfrm>
        </p:spPr>
        <p:txBody>
          <a:bodyPr/>
          <a:lstStyle>
            <a:lvl1pPr marL="0" indent="0">
              <a:buNone/>
              <a:defRPr sz="3600"/>
            </a:lvl1pPr>
            <a:lvl2pPr marL="515356" indent="0">
              <a:buNone/>
              <a:defRPr sz="3200"/>
            </a:lvl2pPr>
            <a:lvl3pPr marL="1030712" indent="0">
              <a:buNone/>
              <a:defRPr sz="2700"/>
            </a:lvl3pPr>
            <a:lvl4pPr marL="1546068" indent="0">
              <a:buNone/>
              <a:defRPr sz="2300"/>
            </a:lvl4pPr>
            <a:lvl5pPr marL="2061423" indent="0">
              <a:buNone/>
              <a:defRPr sz="2300"/>
            </a:lvl5pPr>
            <a:lvl6pPr marL="2576779" indent="0">
              <a:buNone/>
              <a:defRPr sz="2300"/>
            </a:lvl6pPr>
            <a:lvl7pPr marL="3092135" indent="0">
              <a:buNone/>
              <a:defRPr sz="2300"/>
            </a:lvl7pPr>
            <a:lvl8pPr marL="3607491" indent="0">
              <a:buNone/>
              <a:defRPr sz="2300"/>
            </a:lvl8pPr>
            <a:lvl9pPr marL="4122847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74822" y="5833253"/>
            <a:ext cx="6351270" cy="874729"/>
          </a:xfrm>
        </p:spPr>
        <p:txBody>
          <a:bodyPr/>
          <a:lstStyle>
            <a:lvl1pPr marL="0" indent="0">
              <a:buNone/>
              <a:defRPr sz="1600"/>
            </a:lvl1pPr>
            <a:lvl2pPr marL="515356" indent="0">
              <a:buNone/>
              <a:defRPr sz="1400"/>
            </a:lvl2pPr>
            <a:lvl3pPr marL="1030712" indent="0">
              <a:buNone/>
              <a:defRPr sz="1100"/>
            </a:lvl3pPr>
            <a:lvl4pPr marL="1546068" indent="0">
              <a:buNone/>
              <a:defRPr sz="1000"/>
            </a:lvl4pPr>
            <a:lvl5pPr marL="2061423" indent="0">
              <a:buNone/>
              <a:defRPr sz="1000"/>
            </a:lvl5pPr>
            <a:lvl6pPr marL="2576779" indent="0">
              <a:buNone/>
              <a:defRPr sz="1000"/>
            </a:lvl6pPr>
            <a:lvl7pPr marL="3092135" indent="0">
              <a:buNone/>
              <a:defRPr sz="1000"/>
            </a:lvl7pPr>
            <a:lvl8pPr marL="3607491" indent="0">
              <a:buNone/>
              <a:defRPr sz="1000"/>
            </a:lvl8pPr>
            <a:lvl9pPr marL="412284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5938-52B9-4F68-BF71-3CF46739D071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3BB1-59C0-437E-9CB7-522DCD1C0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93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73" y="298478"/>
            <a:ext cx="9526905" cy="1242219"/>
          </a:xfrm>
          <a:prstGeom prst="rect">
            <a:avLst/>
          </a:prstGeom>
        </p:spPr>
        <p:txBody>
          <a:bodyPr vert="horz" lIns="103071" tIns="51536" rIns="103071" bIns="5153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9273" y="1739107"/>
            <a:ext cx="9526905" cy="4918842"/>
          </a:xfrm>
          <a:prstGeom prst="rect">
            <a:avLst/>
          </a:prstGeom>
        </p:spPr>
        <p:txBody>
          <a:bodyPr vert="horz" lIns="103071" tIns="51536" rIns="103071" bIns="5153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9273" y="6908117"/>
            <a:ext cx="2469938" cy="396820"/>
          </a:xfrm>
          <a:prstGeom prst="rect">
            <a:avLst/>
          </a:prstGeom>
        </p:spPr>
        <p:txBody>
          <a:bodyPr vert="horz" lIns="103071" tIns="51536" rIns="103071" bIns="5153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A5938-52B9-4F68-BF71-3CF46739D071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16696" y="6908117"/>
            <a:ext cx="3352059" cy="396820"/>
          </a:xfrm>
          <a:prstGeom prst="rect">
            <a:avLst/>
          </a:prstGeom>
        </p:spPr>
        <p:txBody>
          <a:bodyPr vert="horz" lIns="103071" tIns="51536" rIns="103071" bIns="5153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86239" y="6908117"/>
            <a:ext cx="2469938" cy="396820"/>
          </a:xfrm>
          <a:prstGeom prst="rect">
            <a:avLst/>
          </a:prstGeom>
        </p:spPr>
        <p:txBody>
          <a:bodyPr vert="horz" lIns="103071" tIns="51536" rIns="103071" bIns="5153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D3BB1-59C0-437E-9CB7-522DCD1C0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7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3071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6517" indent="-386517" algn="l" defTabSz="103071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7453" indent="-322097" algn="l" defTabSz="103071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8390" indent="-257678" algn="l" defTabSz="103071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3745" indent="-257678" algn="l" defTabSz="103071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9101" indent="-257678" algn="l" defTabSz="1030712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4457" indent="-257678" algn="l" defTabSz="103071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9813" indent="-257678" algn="l" defTabSz="103071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5169" indent="-257678" algn="l" defTabSz="103071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0525" indent="-257678" algn="l" defTabSz="103071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356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0712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068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1423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6779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2135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7491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2847" algn="l" defTabSz="10307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585450" cy="745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esktop\23 февраля\IMG-20190222-WA00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8" b="18859"/>
          <a:stretch/>
        </p:blipFill>
        <p:spPr bwMode="auto">
          <a:xfrm>
            <a:off x="1047767" y="630312"/>
            <a:ext cx="9141502" cy="454926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3300" y="2214488"/>
            <a:ext cx="433876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Мой  папа лучше всех на свете!</a:t>
            </a:r>
            <a:b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Хороший, добрый и родной,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А для меня он самый дорогой! </a:t>
            </a:r>
            <a:endParaRPr lang="ru-RU" b="1" dirty="0"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42061" y="14178"/>
            <a:ext cx="2468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Младшая группа №1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7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ÐÐ°ÑÑÐ¸Ð½ÐºÐ¸ Ð¿Ð¾ Ð·Ð°Ð¿ÑÐ¾ÑÑ ÑÐ°Ð¼ÐºÐ¸ Ð´Ð»Ñ Ð´Ð¾Ñ Ð¿Ð¾ ÑÐµÐ¼Ðµ 23 ÑÐµÐ²ÑÐ°Ð»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7"/>
          <a:stretch/>
        </p:blipFill>
        <p:spPr bwMode="auto">
          <a:xfrm>
            <a:off x="19980" y="8625"/>
            <a:ext cx="10565470" cy="74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esktop\23 февраля\IMG-20190222-WA00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3"/>
          <a:stretch/>
        </p:blipFill>
        <p:spPr bwMode="auto">
          <a:xfrm>
            <a:off x="-32178" y="0"/>
            <a:ext cx="3155032" cy="499982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Desktop\23 февраля\IMG-20190222-WA002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7" t="11312" b="3606"/>
          <a:stretch/>
        </p:blipFill>
        <p:spPr bwMode="auto">
          <a:xfrm>
            <a:off x="7390214" y="2987286"/>
            <a:ext cx="3195236" cy="446602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Desktop\23 февраля\IMG-20190222-WA003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t="15296" b="5996"/>
          <a:stretch/>
        </p:blipFill>
        <p:spPr bwMode="auto">
          <a:xfrm>
            <a:off x="5436741" y="11408"/>
            <a:ext cx="5040883" cy="30663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esktop\23 февраля\IMG-20190222-WA002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8" t="9719" r="34639" b="6951"/>
          <a:stretch/>
        </p:blipFill>
        <p:spPr bwMode="auto">
          <a:xfrm>
            <a:off x="4644653" y="2067857"/>
            <a:ext cx="1868430" cy="52537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D:\Desktop\23 февраля\IMG-20190222-WA001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3" t="11313" r="23076"/>
          <a:stretch/>
        </p:blipFill>
        <p:spPr bwMode="auto">
          <a:xfrm>
            <a:off x="1713036" y="2523982"/>
            <a:ext cx="2819635" cy="439634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2164" y="6910977"/>
            <a:ext cx="3631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Мой папа лучше всех на свете!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43963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ÐÐ°ÑÑÐ¸Ð½ÐºÐ¸ Ð¿Ð¾ Ð·Ð°Ð¿ÑÐ¾ÑÑ ÑÐ°Ð¼ÐºÐ¸ Ð´Ð»Ñ Ð´Ð¾Ñ Ð¿Ð¾ ÑÐµÐ¼Ðµ 23 ÑÐµÐ²ÑÐ°Ð»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7"/>
          <a:stretch/>
        </p:blipFill>
        <p:spPr bwMode="auto">
          <a:xfrm>
            <a:off x="19980" y="8625"/>
            <a:ext cx="10565470" cy="74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Desktop\23 февраля\IMG-20190222-WA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7" y="126608"/>
            <a:ext cx="5906794" cy="33225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:\Desktop\23 февраля\IMG-20190222-WA003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5" t="37147" b="7210"/>
          <a:stretch/>
        </p:blipFill>
        <p:spPr bwMode="auto">
          <a:xfrm>
            <a:off x="1001166" y="4157582"/>
            <a:ext cx="6408712" cy="31903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434" y="3283112"/>
            <a:ext cx="2603821" cy="417049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:\Desktop\23 февраля\IMG-20190222-WA000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3" t="12889" r="359" b="17410"/>
          <a:stretch/>
        </p:blipFill>
        <p:spPr bwMode="auto">
          <a:xfrm>
            <a:off x="6300837" y="270272"/>
            <a:ext cx="4043981" cy="31203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0800000" flipV="1">
            <a:off x="886073" y="3449180"/>
            <a:ext cx="6638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Нас в гости на праздник в старшую группу пригласили, </a:t>
            </a:r>
          </a:p>
          <a:p>
            <a:r>
              <a:rPr lang="ru-RU" b="1" dirty="0" smtClean="0"/>
              <a:t>Мы</a:t>
            </a:r>
            <a:r>
              <a:rPr lang="ru-RU" b="1" dirty="0"/>
              <a:t> танцевали</a:t>
            </a:r>
            <a:r>
              <a:rPr lang="ru-RU" b="1" dirty="0" smtClean="0"/>
              <a:t> </a:t>
            </a:r>
            <a:r>
              <a:rPr lang="ru-RU" b="1" dirty="0"/>
              <a:t>и </a:t>
            </a:r>
            <a:r>
              <a:rPr lang="ru-RU" b="1" dirty="0" smtClean="0"/>
              <a:t>с ними играли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76005801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23феврал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Презентация23февраля</Template>
  <TotalTime>11</TotalTime>
  <Words>32</Words>
  <Application>Microsoft Office PowerPoint</Application>
  <PresentationFormat>Произвольный</PresentationFormat>
  <Paragraphs>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Презентация23февраля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GavrilovIS</dc:creator>
  <cp:lastModifiedBy>sony</cp:lastModifiedBy>
  <cp:revision>3</cp:revision>
  <cp:lastPrinted>2019-02-23T05:37:53Z</cp:lastPrinted>
  <dcterms:created xsi:type="dcterms:W3CDTF">2019-02-23T05:33:19Z</dcterms:created>
  <dcterms:modified xsi:type="dcterms:W3CDTF">2019-02-24T05:46:51Z</dcterms:modified>
</cp:coreProperties>
</file>