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5" r:id="rId15"/>
    <p:sldId id="271" r:id="rId16"/>
    <p:sldId id="272" r:id="rId17"/>
    <p:sldId id="273" r:id="rId18"/>
    <p:sldId id="277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30.12.2023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1463040"/>
            <a:ext cx="8190466" cy="252141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b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МБДОУ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176» </a:t>
            </a:r>
            <a:endParaRPr lang="ru-RU" alt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57179" y="333377"/>
            <a:ext cx="7048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176»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104202" y="6165850"/>
            <a:ext cx="1154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Барнаул</a:t>
            </a:r>
          </a:p>
          <a:p>
            <a:pPr algn="ctr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 г.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 обучения и воспитания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дошкольного возраста:</a:t>
            </a:r>
            <a:endParaRPr lang="ru-RU" alt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5291" y="757647"/>
            <a:ext cx="7271658" cy="5153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формы работы с семьей: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родительские собрания;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родительские собрания, Советы родителей;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групп родителей по общим темам;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информационных стендов;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и организация выставок, смотров-конкурсов совместного творчества;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 и родителей (тематические вечера, семейные праздники, дни открытых дверей и др.);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организации мини-музеев и тематических выставок в ДОО;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приглашение родителей воспитанников на детские концерты и праздники;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различных фестивалях, марафонах и акциях в течение года.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формы работы: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специалистов по запросу родителей для решения проблемных ситуаций, связанных с воспитанием ребенка дошкольного возраста;</a:t>
            </a:r>
          </a:p>
          <a:p>
            <a:pPr marL="0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других членов семьи дошкольника в реализации проектов и мероприятий воспитательной направленности;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консультирование родителей (законных представителей) c целью координации воспитательных усилий педагогического коллектива и семьи. </a:t>
            </a:r>
          </a:p>
          <a:p>
            <a:pPr marL="0">
              <a:spcBef>
                <a:spcPts val="0"/>
              </a:spcBef>
            </a:pP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2115" y="165463"/>
            <a:ext cx="7402286" cy="59218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3857415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r>
              <a:rPr lang="en-US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487" y="191589"/>
            <a:ext cx="8721634" cy="645305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части Программы, </a:t>
            </a:r>
            <a:endParaRPr lang="ru-RU" sz="6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формируемой </a:t>
            </a: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образовательных </a:t>
            </a:r>
            <a:r>
              <a:rPr lang="ru-RU" sz="6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(вариативная часть)</a:t>
            </a:r>
            <a:endParaRPr lang="ru-RU" sz="6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</a:t>
            </a:r>
            <a:r>
              <a:rPr lang="ru-RU" sz="5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«Приобщение детей к истокам русской народной культуры» </a:t>
            </a:r>
            <a:endParaRPr lang="ru-RU" sz="5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О.Л.Князева</a:t>
            </a:r>
            <a:r>
              <a:rPr lang="ru-RU" sz="5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М.Д.Маханева</a:t>
            </a:r>
            <a:r>
              <a:rPr lang="ru-RU" sz="5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ко всем видам национального искусства — от архитектуры до живописи, от пляски, сказки и музыки до театра.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атмосфере национального быта.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представления о жанрах устного народного творчества: песен, загадок, пословиц, поговорок, частушек.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рассказывать русские народные сказки, играть в народные подвижные и театрализованные игры.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 и различать народное искусство, как основу национальной культуры.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</a:t>
            </a:r>
            <a:r>
              <a:rPr lang="ru-RU" sz="5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endParaRPr lang="ru-RU" sz="5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</a:t>
            </a:r>
            <a:r>
              <a:rPr lang="ru-RU" sz="56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Гражанско</a:t>
            </a:r>
            <a:r>
              <a:rPr lang="ru-RU" sz="5600" b="1" dirty="0">
                <a:solidFill>
                  <a:srgbClr val="002060"/>
                </a:solidFill>
                <a:latin typeface="Times New Roman"/>
                <a:ea typeface="Times New Roman"/>
              </a:rPr>
              <a:t>-патриотическое воспитание детей старшего дошкольного возраста на </a:t>
            </a:r>
            <a:r>
              <a:rPr lang="ru-RU" sz="56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основе приобщения </a:t>
            </a:r>
            <a:r>
              <a:rPr lang="ru-RU" sz="5600" b="1" dirty="0">
                <a:solidFill>
                  <a:srgbClr val="002060"/>
                </a:solidFill>
                <a:latin typeface="Times New Roman"/>
                <a:ea typeface="Times New Roman"/>
              </a:rPr>
              <a:t>к природе, культуре, истории и  традиция  родного края </a:t>
            </a:r>
            <a:endParaRPr lang="ru-RU" sz="56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</a:t>
            </a:r>
            <a:r>
              <a:rPr lang="ru-RU" sz="5600" b="1" dirty="0">
                <a:solidFill>
                  <a:srgbClr val="002060"/>
                </a:solidFill>
                <a:latin typeface="Times New Roman"/>
                <a:ea typeface="Times New Roman"/>
              </a:rPr>
              <a:t>Мы живем в Алтайском крае</a:t>
            </a:r>
            <a:r>
              <a:rPr lang="ru-RU" sz="56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»</a:t>
            </a:r>
            <a:r>
              <a:rPr lang="ru-RU" sz="5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5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воспитания </a:t>
            </a:r>
            <a:r>
              <a:rPr lang="ru-RU" sz="5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патриотических чувств дошкольников на основе ознакомления с культурой и историей малой Родины.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воспитанию уважительного отношения детей к своей семье, ее традициям; к взрослым, представителям старшего поколения.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дошкольников с историческим прошлым и настоящим, природными и климатическими особенностями, социально – культурными достопримечательностями и традициями Алтайского края, города Барнаула.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интереса к людям интересных профессий, знаменитым землякам, развитию ремесел Алтайского края, города Барнаула, туристическим особенностям края.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чувство сопричастности, гордости за прошлое, настоящее и будущее малой Родины.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ru-RU" sz="4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954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93710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учетом специфики национальных, социокультурных и иных условий, в том числе и региональных, в которых осуществляется образовательная деятельность; сложившиеся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традиции дошкольной образовательной организации (ДОО); выбор 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 возможностям педагогического коллектива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ДОО в целом.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(далее - Программа)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80" y="2136339"/>
            <a:ext cx="7498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</a:p>
        </p:txBody>
      </p:sp>
    </p:spTree>
    <p:extLst>
      <p:ext uri="{BB962C8B-B14F-4D97-AF65-F5344CB8AC3E}">
        <p14:creationId xmlns:p14="http://schemas.microsoft.com/office/powerpoint/2010/main" val="169459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(разработаны 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ФГОС ДО (п.1.6. ФГОС ДО), уточнены и расширены в ФОП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РФ содержания ДО и планируемых результатов освоения образовательной программы ДО;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(структурирование) содержания образовательной деятельности на основе учета возрастных и индивидуальных особенностей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храна и укрепление физического и психического здоровья детей, в том числе эмоционального благополучия; обеспечение развития физических, личностных, нравственных качеств и основ патриотизма, интеллектуальных и художественно-творческих возможностей ребенка, его инициативности, самостоятельности и ответственности;</a:t>
            </a: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образования;</a:t>
            </a: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безопасности.</a:t>
            </a: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1819</Words>
  <Application>Microsoft Office PowerPoint</Application>
  <PresentationFormat>Экран (4:3)</PresentationFormat>
  <Paragraphs>179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Краткая презентация  образовательной программы  дошкольного образования   МБДОУ «Детский сад №176»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RePack by Diakov</cp:lastModifiedBy>
  <cp:revision>11</cp:revision>
  <dcterms:created xsi:type="dcterms:W3CDTF">2023-08-02T09:43:03Z</dcterms:created>
  <dcterms:modified xsi:type="dcterms:W3CDTF">2023-12-30T02:34:53Z</dcterms:modified>
</cp:coreProperties>
</file>